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3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2285992"/>
            <a:ext cx="6984220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i="1" u="sng" dirty="0" smtClean="0">
                <a:latin typeface="Times New Roman" pitchFamily="18" charset="0"/>
                <a:cs typeface="Times New Roman" pitchFamily="18" charset="0"/>
              </a:rPr>
              <a:t>Опыт со </a:t>
            </a:r>
            <a:r>
              <a:rPr lang="ru-RU" sz="6600" b="1" i="1" u="sng" dirty="0" smtClean="0">
                <a:latin typeface="Times New Roman" pitchFamily="18" charset="0"/>
                <a:cs typeface="Times New Roman" pitchFamily="18" charset="0"/>
              </a:rPr>
              <a:t>снегом</a:t>
            </a:r>
          </a:p>
          <a:p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(в рамках кружка «Юные исследователи»)</a:t>
            </a:r>
            <a:endParaRPr lang="ru-RU" sz="28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наташа\Desktop\картинки\kisspng-snowflake-stock-photography-clip-art-internet-element-5b51d7733d3b66.94470851153209022725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929066"/>
            <a:ext cx="2722133" cy="214314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pic>
        <p:nvPicPr>
          <p:cNvPr id="1027" name="Picture 3" descr="C:\Users\наташа\Desktop\картинки\el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500042"/>
            <a:ext cx="1619248" cy="2072637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pic>
        <p:nvPicPr>
          <p:cNvPr id="1028" name="Picture 4" descr="C:\Users\наташа\Desktop\картинки\transparent-snowflake-5e1a20d2b46763.43548445157877064273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000504"/>
            <a:ext cx="2286016" cy="2032014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489567" y="6211669"/>
            <a:ext cx="43425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/>
              <a:t>Подготовительная группа «Сказка»</a:t>
            </a:r>
          </a:p>
          <a:p>
            <a:pPr algn="ctr"/>
            <a:r>
              <a:rPr lang="ru-RU" sz="2000" b="1" i="1" dirty="0" smtClean="0"/>
              <a:t>2019-2020 </a:t>
            </a:r>
            <a:r>
              <a:rPr lang="ru-RU" sz="2000" b="1" i="1" dirty="0" err="1" smtClean="0"/>
              <a:t>уч.год</a:t>
            </a:r>
            <a:r>
              <a:rPr lang="ru-RU" sz="2000" b="1" i="1" dirty="0" smtClean="0"/>
              <a:t>.</a:t>
            </a:r>
            <a:endParaRPr lang="ru-RU" sz="2000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ша\Desktop\опыты\IMG_20200213_092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642918"/>
            <a:ext cx="6033078" cy="3357586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785786" y="4500570"/>
            <a:ext cx="74482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dirty="0" smtClean="0"/>
              <a:t>Разглядываем строение снежинки </a:t>
            </a:r>
          </a:p>
          <a:p>
            <a:pPr algn="ctr"/>
            <a:r>
              <a:rPr lang="ru-RU" sz="3600" b="1" i="1" dirty="0" smtClean="0"/>
              <a:t>через лупу</a:t>
            </a:r>
            <a:endParaRPr lang="ru-RU" sz="3600" b="1" i="1" dirty="0"/>
          </a:p>
        </p:txBody>
      </p:sp>
      <p:pic>
        <p:nvPicPr>
          <p:cNvPr id="7170" name="Picture 2" descr="C:\Users\наташа\Desktop\картинки\kisspng-snowflake-stock-photography-clip-art-internet-element-5b51d7733d3b66.94470851153209022725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1440" y="5357826"/>
            <a:ext cx="1555504" cy="107157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7171" name="Picture 3" descr="C:\Users\наташа\Desktop\картинки\screen-detective_icon_3328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214950"/>
            <a:ext cx="1285884" cy="12858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аташа\Desktop\опыты\IMG_20200213_093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143832" cy="3352105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pic>
        <p:nvPicPr>
          <p:cNvPr id="1026" name="Picture 2" descr="C:\Users\наташа\Desktop\screen-detective_icon_3328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286256"/>
            <a:ext cx="2143140" cy="214314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1027" name="Picture 3" descr="C:\Users\наташа\Desktop\depositphotos_21321187-stock-illustration-question-mar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286256"/>
            <a:ext cx="2214554" cy="221455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таша\Desktop\опыты\IMG_20200213_093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2916319" cy="6215106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  <p:pic>
        <p:nvPicPr>
          <p:cNvPr id="2050" name="Picture 2" descr="C:\Users\наташа\Desktop\картинки\transparent-snowflake-5e1a20d2b46763.43548445157877064273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142984"/>
            <a:ext cx="3836983" cy="341065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ша\Desktop\опыты\IMG_20200213_093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642918"/>
            <a:ext cx="6850970" cy="321468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pic>
        <p:nvPicPr>
          <p:cNvPr id="3074" name="Picture 2" descr="C:\Users\наташа\Desktop\картинки\screen-detective_icon_3328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4357694"/>
            <a:ext cx="1928826" cy="1928826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  <p:pic>
        <p:nvPicPr>
          <p:cNvPr id="3075" name="Picture 3" descr="C:\Users\наташа\Desktop\картинки\depositphotos_21321187-stock-illustration-question-mar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143380"/>
            <a:ext cx="2285992" cy="2285992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аташа\Desktop\опыты\IMG_20200213_093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71480"/>
            <a:ext cx="6215074" cy="2916304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4098" name="Picture 2" descr="C:\Users\наташа\Desktop\картинки\detsad-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857628"/>
            <a:ext cx="3357558" cy="2246206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аташа\Desktop\опыты\IMG_20200213_0935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857628"/>
            <a:ext cx="4572032" cy="2145338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7172" name="Picture 4" descr="C:\Users\наташа\Desktop\опыты\IMG_20200213_093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857232"/>
            <a:ext cx="4719592" cy="2214578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5643570" y="857232"/>
            <a:ext cx="26432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Рисуем правильное строение снежинки </a:t>
            </a:r>
          </a:p>
          <a:p>
            <a:r>
              <a:rPr lang="ru-RU" sz="2800" b="1" i="1" dirty="0" smtClean="0"/>
              <a:t>в дневнике наблюдения</a:t>
            </a:r>
            <a:endParaRPr lang="ru-RU" sz="2800" b="1" i="1" dirty="0"/>
          </a:p>
        </p:txBody>
      </p:sp>
      <p:pic>
        <p:nvPicPr>
          <p:cNvPr id="5122" name="Picture 2" descr="C:\Users\наташа\Desktop\картинки\kisspng-snowflake-stock-photography-clip-art-internet-element-5b51d7733d3b66.94470851153209022725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4071942"/>
            <a:ext cx="2097995" cy="178595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наташа\Desktop\опыты\IMG_20200213_094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2748702" cy="5857892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8196" name="Picture 4" descr="C:\Users\наташа\Desktop\картинки\ogf_2014-04_pfcinshe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28604"/>
            <a:ext cx="3031040" cy="2273280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3500430" y="3571876"/>
            <a:ext cx="507209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А когда же снег растаял,</a:t>
            </a:r>
          </a:p>
          <a:p>
            <a:r>
              <a:rPr lang="ru-RU" sz="3200" i="1" dirty="0" smtClean="0"/>
              <a:t> мы разглядели сколько микробов у снега.</a:t>
            </a:r>
          </a:p>
          <a:p>
            <a:r>
              <a:rPr lang="ru-RU" sz="3200" i="1" dirty="0" smtClean="0"/>
              <a:t>Вода была очень грязной…</a:t>
            </a:r>
            <a:endParaRPr lang="ru-RU" sz="3200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наташа\Desktop\опыты\IMG_20200213_094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2786082" cy="5937555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6146" name="Picture 2" descr="C:\Users\наташа\Desktop\опыты\IMG_20200213_0942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1208" y="714356"/>
            <a:ext cx="2895987" cy="571504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6147" name="Picture 3" descr="C:\Users\наташа\Desktop\картинки\kisspng-water-liquid-drop-clip-art-5b3b35e4de1e35.87609126153060707690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786058"/>
            <a:ext cx="1955773" cy="1500198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57356" y="3000372"/>
            <a:ext cx="59713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i="1" u="sng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8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C:\Users\наташа\Desktop\картинки\ogf_2014-04_pfcinsh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4071942"/>
            <a:ext cx="3124184" cy="2343138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10244" name="Picture 4" descr="C:\Users\наташа\Desktop\картинки\detsad-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500042"/>
            <a:ext cx="3621081" cy="2422504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53</Words>
  <Application>Microsoft Office PowerPoint</Application>
  <PresentationFormat>Экран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Пользователь Windows</cp:lastModifiedBy>
  <cp:revision>8</cp:revision>
  <dcterms:created xsi:type="dcterms:W3CDTF">2020-02-13T10:11:37Z</dcterms:created>
  <dcterms:modified xsi:type="dcterms:W3CDTF">2020-02-14T05:39:55Z</dcterms:modified>
</cp:coreProperties>
</file>